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"/>
  </p:notesMasterIdLst>
  <p:sldIdLst>
    <p:sldId id="256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F66E9-ACC7-41F9-A77A-6E7C45902025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73DB1-6361-4CD8-8BE2-7E464C718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3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7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07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174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50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7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2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5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6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0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0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BC4B-80D5-4846-A980-C36E32F01447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FEBD-CDA1-4719-BF74-55BEB6244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E89D24-F723-7E43-BEA2-ED809FBEFB43}"/>
              </a:ext>
            </a:extLst>
          </p:cNvPr>
          <p:cNvSpPr/>
          <p:nvPr userDrawn="1"/>
        </p:nvSpPr>
        <p:spPr>
          <a:xfrm>
            <a:off x="0" y="0"/>
            <a:ext cx="12192001" cy="94448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4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62171"/>
            <a:ext cx="12192000" cy="5995829"/>
          </a:xfrm>
          <a:prstGeom prst="rect">
            <a:avLst/>
          </a:prstGeom>
          <a:gradFill>
            <a:gsLst>
              <a:gs pos="0">
                <a:srgbClr val="025F9C"/>
              </a:gs>
              <a:gs pos="37000">
                <a:srgbClr val="0285AE"/>
              </a:gs>
              <a:gs pos="77000">
                <a:srgbClr val="01A9BC"/>
              </a:gs>
              <a:gs pos="99000">
                <a:srgbClr val="17CECC"/>
              </a:gs>
            </a:gsLst>
            <a:lin ang="5400000" scaled="1"/>
          </a:gra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4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ox_small_cmyk_pos_rect.jpg">
            <a:extLst>
              <a:ext uri="{FF2B5EF4-FFF2-40B4-BE49-F238E27FC236}">
                <a16:creationId xmlns:a16="http://schemas.microsoft.com/office/drawing/2014/main" id="{685EA70E-CACD-4644-8577-28D28ED1F8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902" y="90371"/>
            <a:ext cx="2912729" cy="672608"/>
          </a:xfrm>
          <a:prstGeom prst="rect">
            <a:avLst/>
          </a:prstGeom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AEC3C3CB-0761-DF43-AF54-85734BC595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0550" y="37041"/>
            <a:ext cx="4616340" cy="7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075" rtl="0" eaLnBrk="1" latinLnBrk="0" hangingPunct="1">
        <a:spcBef>
          <a:spcPct val="0"/>
        </a:spcBef>
        <a:buNone/>
        <a:defRPr sz="44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7" indent="-342807" algn="l" defTabSz="457075" rtl="0" eaLnBrk="1" latinLnBrk="0" hangingPunct="1">
        <a:spcBef>
          <a:spcPct val="20000"/>
        </a:spcBef>
        <a:buFont typeface="Arial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42747" indent="-285672" algn="l" defTabSz="457075" rtl="0" eaLnBrk="1" latinLnBrk="0" hangingPunct="1">
        <a:spcBef>
          <a:spcPct val="20000"/>
        </a:spcBef>
        <a:buFont typeface="Arial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8" algn="l" defTabSz="457075" rtl="0" eaLnBrk="1" latinLnBrk="0" hangingPunct="1">
        <a:spcBef>
          <a:spcPct val="20000"/>
        </a:spcBef>
        <a:buFont typeface="Arial"/>
        <a:buChar char="•"/>
        <a:defRPr sz="2433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3" indent="-228538" algn="l" defTabSz="457075" rtl="0" eaLnBrk="1" latinLnBrk="0" hangingPunct="1">
        <a:spcBef>
          <a:spcPct val="20000"/>
        </a:spcBef>
        <a:buFont typeface="Arial"/>
        <a:buChar char="–"/>
        <a:defRPr sz="201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8" algn="l" defTabSz="457075" rtl="0" eaLnBrk="1" latinLnBrk="0" hangingPunct="1">
        <a:spcBef>
          <a:spcPct val="20000"/>
        </a:spcBef>
        <a:buFont typeface="Arial"/>
        <a:buChar char="»"/>
        <a:defRPr sz="201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2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8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3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9" indent="-228538" algn="l" defTabSz="457075" rtl="0" eaLnBrk="1" latinLnBrk="0" hangingPunct="1">
        <a:spcBef>
          <a:spcPct val="20000"/>
        </a:spcBef>
        <a:buFont typeface="Arial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5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6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1" algn="l" defTabSz="45707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1" y="-242888"/>
            <a:ext cx="4962525" cy="7443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9624" y="1663700"/>
            <a:ext cx="50402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heading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01" y="448422"/>
            <a:ext cx="1428674" cy="10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874" y="1527502"/>
            <a:ext cx="6075564" cy="97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31" dirty="0">
                <a:latin typeface="FoundrySterling-Book"/>
              </a:rPr>
              <a:t>Page title to go here</a:t>
            </a:r>
          </a:p>
          <a:p>
            <a:endParaRPr lang="en-US" sz="1481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626" y="2564302"/>
            <a:ext cx="6075564" cy="305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539" dirty="0">
                <a:latin typeface="FoundrySterling-Book"/>
              </a:rPr>
              <a:t>Bullet point style to look like this </a:t>
            </a:r>
            <a:endParaRPr lang="en-US" sz="2539" dirty="0">
              <a:solidFill>
                <a:schemeClr val="bg1"/>
              </a:solidFill>
              <a:latin typeface="FoundrySterling-Book"/>
            </a:endParaRP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539" dirty="0">
                <a:latin typeface="FoundrySterling-Book"/>
              </a:rPr>
              <a:t>Bullet point style to look like this and can go across multiple lines 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539" dirty="0">
                <a:latin typeface="FoundrySterling-Book"/>
              </a:rPr>
              <a:t>Bullet point style to look like this </a:t>
            </a:r>
          </a:p>
          <a:p>
            <a:pPr marL="190404" indent="-190404">
              <a:spcAft>
                <a:spcPts val="1587"/>
              </a:spcAft>
              <a:buFont typeface="Arial"/>
              <a:buChar char="•"/>
            </a:pPr>
            <a:r>
              <a:rPr lang="en-US" sz="2539" dirty="0">
                <a:latin typeface="FoundrySterling-Book"/>
              </a:rPr>
              <a:t>Bullet point style to look like this and can go across multiple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588" t="629" r="55539" b="87949"/>
          <a:stretch/>
        </p:blipFill>
        <p:spPr>
          <a:xfrm>
            <a:off x="794626" y="233050"/>
            <a:ext cx="3804239" cy="76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7101" t="629" r="12723" b="87949"/>
          <a:stretch/>
        </p:blipFill>
        <p:spPr>
          <a:xfrm>
            <a:off x="9572624" y="180957"/>
            <a:ext cx="2486025" cy="7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xUniPowerPoint Presentation" id="{D95B5809-9273-8948-979A-8079FFF0F379}" vid="{29725C79-F2ED-FB4C-BF1F-973E726229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FoundrySterling-Book</vt:lpstr>
      <vt:lpstr>Office Theme</vt:lpstr>
      <vt:lpstr>Text slide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Barber</dc:creator>
  <cp:lastModifiedBy>Susie Barber</cp:lastModifiedBy>
  <cp:revision>6</cp:revision>
  <dcterms:created xsi:type="dcterms:W3CDTF">2021-11-05T10:46:06Z</dcterms:created>
  <dcterms:modified xsi:type="dcterms:W3CDTF">2021-11-05T11:38:15Z</dcterms:modified>
</cp:coreProperties>
</file>